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2" r:id="rId2"/>
    <p:sldId id="268" r:id="rId3"/>
    <p:sldId id="257" r:id="rId4"/>
    <p:sldId id="265" r:id="rId5"/>
    <p:sldId id="273" r:id="rId6"/>
    <p:sldId id="258" r:id="rId7"/>
    <p:sldId id="256" r:id="rId8"/>
    <p:sldId id="260" r:id="rId9"/>
    <p:sldId id="261" r:id="rId10"/>
    <p:sldId id="264" r:id="rId11"/>
    <p:sldId id="263" r:id="rId12"/>
    <p:sldId id="269" r:id="rId13"/>
    <p:sldId id="267" r:id="rId14"/>
    <p:sldId id="266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11F5A-4603-446C-AA56-F71DEAF7F0E4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B570E-A87C-4624-B253-CD2B3DE4F6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B570E-A87C-4624-B253-CD2B3DE4F6C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9647F-1ED0-4F23-80A1-69BE96423A4B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D5970-F98F-4717-A9B8-F236D04E3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Plate Tectonic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According to this theory Earth’s lithosphere is broken into distinct which is floating on </a:t>
            </a:r>
            <a:r>
              <a:rPr lang="en-US" b="1" dirty="0" err="1" smtClean="0"/>
              <a:t>aesthenosphere</a:t>
            </a:r>
            <a:r>
              <a:rPr lang="en-US" b="1" dirty="0" smtClean="0"/>
              <a:t>.</a:t>
            </a:r>
            <a:endParaRPr lang="en-US" dirty="0" smtClean="0"/>
          </a:p>
          <a:p>
            <a:r>
              <a:rPr lang="en-US" dirty="0" smtClean="0"/>
              <a:t>In 1967 </a:t>
            </a:r>
            <a:r>
              <a:rPr lang="en-US" dirty="0" err="1" smtClean="0"/>
              <a:t>Meckenzie</a:t>
            </a:r>
            <a:r>
              <a:rPr lang="en-US" dirty="0" smtClean="0"/>
              <a:t> &amp; Parker suggested this theory.</a:t>
            </a:r>
          </a:p>
          <a:p>
            <a:r>
              <a:rPr lang="en-US" dirty="0" smtClean="0"/>
              <a:t>Morgan Later outlined it in 1968. The force for plate movement Is convection currents in the </a:t>
            </a:r>
            <a:r>
              <a:rPr lang="en-US" dirty="0" err="1" smtClean="0"/>
              <a:t>asthenosphere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Rate of plate movement is 2.5” /year. 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hatsApp Image 2022-02-15 at 11.45.46 A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387" y="1600200"/>
            <a:ext cx="6865225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39 AM (3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3040" y="-428652"/>
            <a:ext cx="12430212" cy="72866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4 A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71668" y="71462"/>
            <a:ext cx="1321603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Evidences of plate movement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Paleomagnetism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Sea floor spreading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Age of Rocks- Continental rocks- 3.5 billion years old , oceanic rocks – 75 Million years.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0 AM (2).jpe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673225"/>
            <a:ext cx="8229600" cy="437991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hatsApp Image 2022-02-15 at 11.45.39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8710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1 AM (3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1 AM (5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3 A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357214"/>
            <a:ext cx="9144000" cy="721521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3 A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9685"/>
            <a:ext cx="8229600" cy="450699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6 A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86" y="0"/>
            <a:ext cx="8928714" cy="686257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2-15 at 11.45.45 A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5729"/>
            <a:ext cx="9058035" cy="657227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hatsApp Image 2022-02-15 at 11.45.44 A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9143999" cy="614366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hatsApp Image 2022-02-15 at 11.45.41 AM.jpe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142875"/>
            <a:ext cx="8858250" cy="635793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84</Words>
  <Application>Microsoft Office PowerPoint</Application>
  <PresentationFormat>On-screen Show (4:3)</PresentationFormat>
  <Paragraphs>12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Plate Tectonic Theory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Sunshine</dc:creator>
  <cp:lastModifiedBy>Sunshine</cp:lastModifiedBy>
  <cp:revision>27</cp:revision>
  <dcterms:created xsi:type="dcterms:W3CDTF">2022-02-15T09:05:13Z</dcterms:created>
  <dcterms:modified xsi:type="dcterms:W3CDTF">2022-02-21T09:22:15Z</dcterms:modified>
</cp:coreProperties>
</file>